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Montserrat"/>
      <p:regular r:id="rId14"/>
    </p:embeddedFon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Heebo Light"/>
      <p:regular r:id="rId18"/>
    </p:embeddedFont>
    <p:embeddedFont>
      <p:font typeface="Heebo Ligh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3-2.png>
</file>

<file path=ppt/media/image-3-3.png>
</file>

<file path=ppt/media/image-3-4.png>
</file>

<file path=ppt/media/image-3-5.pn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Hálózati szegmentálás VLAN-okkal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Ez a bemutató bemutatja a VLAN-ok használatát egy komplex hálózati környezet szegmentálásához a biztonság és a teljesítmény javítása érdekében.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095868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00589" y="5616654"/>
            <a:ext cx="14918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Heebo Medium" pitchFamily="34" charset="0"/>
                <a:ea typeface="Heebo Medium" pitchFamily="34" charset="-122"/>
                <a:cs typeface="Heebo Medium" pitchFamily="34" charset="-120"/>
              </a:rPr>
              <a:t>MD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467112"/>
            <a:ext cx="127313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Mike Dagi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749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Célok és Feladatok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279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 biztonságának és teljesítményének javítása.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949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hálózatot VLAN-okkal szegmentálni, hogy elválasszuk a különböző felhasználói és eszközkategóriákat.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2479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hálózati forgalmat optimalizálni és az adatlopás kockázatát minimalizálni.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2794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hálózatot három switch és két router segítségével felépíteni, amelyek külön alhálózatokat kezelnek.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45781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routerek és a switchek konfigurálása a megfelelő VLAN-beállításokhoz és a forgalomirányításhoz.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000" y="447080"/>
            <a:ext cx="4065032" cy="508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Hálózati Topológia</a:t>
            </a:r>
            <a:endParaRPr lang="en-US" sz="3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000" y="1280279"/>
            <a:ext cx="812959" cy="13007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5798" y="1442799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Router 1: A fő alhálózatot kezeli, internetkapcsolattal.</a:t>
            </a:r>
            <a:endParaRPr lang="en-US" sz="12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000" y="2581037"/>
            <a:ext cx="812959" cy="13007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25798" y="2743557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Switch 1: Router 1-hez csatlakozik, a fő felhasználóknak ad hozzáférést.</a:t>
            </a:r>
            <a:endParaRPr lang="en-US" sz="12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00" y="3881795"/>
            <a:ext cx="812959" cy="13007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25798" y="4044315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Switch 3: További eszközöket kapcsol össze, a Switch 1-hez csatlakozik.</a:t>
            </a:r>
            <a:endParaRPr lang="en-US" sz="12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00" y="5182553"/>
            <a:ext cx="812959" cy="130075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625798" y="5345073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Router 2: Elszeparált forgalmat kezeli, vendéghálózatot biztosít.</a:t>
            </a:r>
            <a:endParaRPr lang="en-US" sz="12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000" y="6483310"/>
            <a:ext cx="812959" cy="1300758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625798" y="6645831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Switch 2: Router 2-hez csatlakozik, vendéghálózati eszközökhöz biztosít hozzáférést.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Konfiguráció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590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720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10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21075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Felhasználók (192.168.10.0/24)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48590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3101" y="2720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20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3101" y="321075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Szerverek (192.168.20.0/24)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034909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30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47597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Menedzsment (192.168.30.0/29)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034909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310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40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3101" y="47597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Vendégek (192.168.40.0/29)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58391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28224" y="5818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50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28224" y="630876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IoT (192.168.50.0/28)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667" y="558391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663101" y="5818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VLAN 60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63101" y="630876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Speciális eszközök (192.168.60.0/28)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6473"/>
            <a:ext cx="71019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Konfigurációs Beállítások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Switch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13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VLAN-ok és a trunk portok beállítása, hogy a forgalmat a megfelelő szegmensekbe irányítsuk.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VLAN-okhoz tartozó IP-címtartományok definiálása.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32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Router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13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Az alhálózatok és az Inter-VLAN routing konfigurálása, hogy a VLAN-ok közötti kommunikációt lehetővé tegyük.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forgalomirányítási szabályok meghatározása, a biztonsági és teljesítményi követelményeknek megfelelően.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95682"/>
            <a:ext cx="57304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Biztonsági Funkciók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74462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Port Security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028831"/>
            <a:ext cx="36080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hálózathoz csatlakoztatható eszközök számának korlátozása, a nem engedélyezett hozzáférés megakadályozása.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174462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Spanning Tree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3028831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Hurok-mentes hálózati topológia biztosítása, a hálózat stabilitásának és megbízhatóságának javítása.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16088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954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SSH Hozzáférés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44509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Biztonságos távoli hozzáférés biztosítása a hálózati eszközökhöz, a jelszóvédett kapcsolatok révén.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36890"/>
            <a:ext cx="74178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Tesztelés és Következtetés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8583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VLAN-ok, a trunk portok és a hálózati kapcsolatok ellenőrzése, hogy biztosítsuk a megfelelő működést.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6678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hálózat skálázhatósága, biztonsága és könnyű kezelhetősége a VLAN-ok használata révén jelentősen javul.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2025-01-27T08:36:44Z</dcterms:created>
  <dcterms:modified xsi:type="dcterms:W3CDTF">2025-01-27T08:36:44Z</dcterms:modified>
</cp:coreProperties>
</file>